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3588" cy="6094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99" y="997396"/>
            <a:ext cx="9145191" cy="2121759"/>
          </a:xfrm>
        </p:spPr>
        <p:txBody>
          <a:bodyPr anchor="b"/>
          <a:lstStyle>
            <a:lvl1pPr algn="ctr">
              <a:defRPr sz="53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99" y="3200978"/>
            <a:ext cx="9145191" cy="1471405"/>
          </a:xfrm>
        </p:spPr>
        <p:txBody>
          <a:bodyPr/>
          <a:lstStyle>
            <a:lvl1pPr marL="0" indent="0" algn="ctr">
              <a:buNone/>
              <a:defRPr sz="2133"/>
            </a:lvl1pPr>
            <a:lvl2pPr marL="406314" indent="0" algn="ctr">
              <a:buNone/>
              <a:defRPr sz="1777"/>
            </a:lvl2pPr>
            <a:lvl3pPr marL="812627" indent="0" algn="ctr">
              <a:buNone/>
              <a:defRPr sz="1600"/>
            </a:lvl3pPr>
            <a:lvl4pPr marL="1218941" indent="0" algn="ctr">
              <a:buNone/>
              <a:defRPr sz="1422"/>
            </a:lvl4pPr>
            <a:lvl5pPr marL="1625255" indent="0" algn="ctr">
              <a:buNone/>
              <a:defRPr sz="1422"/>
            </a:lvl5pPr>
            <a:lvl6pPr marL="2031568" indent="0" algn="ctr">
              <a:buNone/>
              <a:defRPr sz="1422"/>
            </a:lvl6pPr>
            <a:lvl7pPr marL="2437882" indent="0" algn="ctr">
              <a:buNone/>
              <a:defRPr sz="1422"/>
            </a:lvl7pPr>
            <a:lvl8pPr marL="2844195" indent="0" algn="ctr">
              <a:buNone/>
              <a:defRPr sz="1422"/>
            </a:lvl8pPr>
            <a:lvl9pPr marL="3250509" indent="0" algn="ctr">
              <a:buNone/>
              <a:defRPr sz="142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24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340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37" y="324471"/>
            <a:ext cx="2629242" cy="51647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09" y="324471"/>
            <a:ext cx="7735307" cy="51647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578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246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58" y="1519372"/>
            <a:ext cx="10516970" cy="2535106"/>
          </a:xfrm>
        </p:spPr>
        <p:txBody>
          <a:bodyPr anchor="b"/>
          <a:lstStyle>
            <a:lvl1pPr>
              <a:defRPr sz="53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58" y="4078461"/>
            <a:ext cx="10516970" cy="1333152"/>
          </a:xfr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06314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812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18941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4pPr>
            <a:lvl5pPr marL="1625255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5pPr>
            <a:lvl6pPr marL="2031568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6pPr>
            <a:lvl7pPr marL="2437882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7pPr>
            <a:lvl8pPr marL="2844195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8pPr>
            <a:lvl9pPr marL="3250509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425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09" y="1622355"/>
            <a:ext cx="5182275" cy="38668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004" y="1622355"/>
            <a:ext cx="5182275" cy="38668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454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7" y="324472"/>
            <a:ext cx="10516970" cy="11779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98" y="1493978"/>
            <a:ext cx="5158459" cy="732176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314" indent="0">
              <a:buNone/>
              <a:defRPr sz="1777" b="1"/>
            </a:lvl2pPr>
            <a:lvl3pPr marL="812627" indent="0">
              <a:buNone/>
              <a:defRPr sz="1600" b="1"/>
            </a:lvl3pPr>
            <a:lvl4pPr marL="1218941" indent="0">
              <a:buNone/>
              <a:defRPr sz="1422" b="1"/>
            </a:lvl4pPr>
            <a:lvl5pPr marL="1625255" indent="0">
              <a:buNone/>
              <a:defRPr sz="1422" b="1"/>
            </a:lvl5pPr>
            <a:lvl6pPr marL="2031568" indent="0">
              <a:buNone/>
              <a:defRPr sz="1422" b="1"/>
            </a:lvl6pPr>
            <a:lvl7pPr marL="2437882" indent="0">
              <a:buNone/>
              <a:defRPr sz="1422" b="1"/>
            </a:lvl7pPr>
            <a:lvl8pPr marL="2844195" indent="0">
              <a:buNone/>
              <a:defRPr sz="1422" b="1"/>
            </a:lvl8pPr>
            <a:lvl9pPr marL="3250509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98" y="2226153"/>
            <a:ext cx="5158459" cy="3274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004" y="1493978"/>
            <a:ext cx="5183863" cy="732176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314" indent="0">
              <a:buNone/>
              <a:defRPr sz="1777" b="1"/>
            </a:lvl2pPr>
            <a:lvl3pPr marL="812627" indent="0">
              <a:buNone/>
              <a:defRPr sz="1600" b="1"/>
            </a:lvl3pPr>
            <a:lvl4pPr marL="1218941" indent="0">
              <a:buNone/>
              <a:defRPr sz="1422" b="1"/>
            </a:lvl4pPr>
            <a:lvl5pPr marL="1625255" indent="0">
              <a:buNone/>
              <a:defRPr sz="1422" b="1"/>
            </a:lvl5pPr>
            <a:lvl6pPr marL="2031568" indent="0">
              <a:buNone/>
              <a:defRPr sz="1422" b="1"/>
            </a:lvl6pPr>
            <a:lvl7pPr marL="2437882" indent="0">
              <a:buNone/>
              <a:defRPr sz="1422" b="1"/>
            </a:lvl7pPr>
            <a:lvl8pPr marL="2844195" indent="0">
              <a:buNone/>
              <a:defRPr sz="1422" b="1"/>
            </a:lvl8pPr>
            <a:lvl9pPr marL="3250509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004" y="2226153"/>
            <a:ext cx="5183863" cy="3274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51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076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79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8" y="406294"/>
            <a:ext cx="3932749" cy="142203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863" y="877483"/>
            <a:ext cx="6173004" cy="4330983"/>
          </a:xfrm>
        </p:spPr>
        <p:txBody>
          <a:bodyPr/>
          <a:lstStyle>
            <a:lvl1pPr>
              <a:defRPr sz="2844"/>
            </a:lvl1pPr>
            <a:lvl2pPr>
              <a:defRPr sz="2488"/>
            </a:lvl2pPr>
            <a:lvl3pPr>
              <a:defRPr sz="2133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8" y="1828324"/>
            <a:ext cx="3932749" cy="3387196"/>
          </a:xfrm>
        </p:spPr>
        <p:txBody>
          <a:bodyPr/>
          <a:lstStyle>
            <a:lvl1pPr marL="0" indent="0">
              <a:buNone/>
              <a:defRPr sz="1422"/>
            </a:lvl1pPr>
            <a:lvl2pPr marL="406314" indent="0">
              <a:buNone/>
              <a:defRPr sz="1244"/>
            </a:lvl2pPr>
            <a:lvl3pPr marL="812627" indent="0">
              <a:buNone/>
              <a:defRPr sz="1066"/>
            </a:lvl3pPr>
            <a:lvl4pPr marL="1218941" indent="0">
              <a:buNone/>
              <a:defRPr sz="889"/>
            </a:lvl4pPr>
            <a:lvl5pPr marL="1625255" indent="0">
              <a:buNone/>
              <a:defRPr sz="889"/>
            </a:lvl5pPr>
            <a:lvl6pPr marL="2031568" indent="0">
              <a:buNone/>
              <a:defRPr sz="889"/>
            </a:lvl6pPr>
            <a:lvl7pPr marL="2437882" indent="0">
              <a:buNone/>
              <a:defRPr sz="889"/>
            </a:lvl7pPr>
            <a:lvl8pPr marL="2844195" indent="0">
              <a:buNone/>
              <a:defRPr sz="889"/>
            </a:lvl8pPr>
            <a:lvl9pPr marL="3250509" indent="0">
              <a:buNone/>
              <a:defRPr sz="8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310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8" y="406294"/>
            <a:ext cx="3932749" cy="142203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863" y="877483"/>
            <a:ext cx="6173004" cy="4330983"/>
          </a:xfrm>
        </p:spPr>
        <p:txBody>
          <a:bodyPr anchor="t"/>
          <a:lstStyle>
            <a:lvl1pPr marL="0" indent="0">
              <a:buNone/>
              <a:defRPr sz="2844"/>
            </a:lvl1pPr>
            <a:lvl2pPr marL="406314" indent="0">
              <a:buNone/>
              <a:defRPr sz="2488"/>
            </a:lvl2pPr>
            <a:lvl3pPr marL="812627" indent="0">
              <a:buNone/>
              <a:defRPr sz="2133"/>
            </a:lvl3pPr>
            <a:lvl4pPr marL="1218941" indent="0">
              <a:buNone/>
              <a:defRPr sz="1777"/>
            </a:lvl4pPr>
            <a:lvl5pPr marL="1625255" indent="0">
              <a:buNone/>
              <a:defRPr sz="1777"/>
            </a:lvl5pPr>
            <a:lvl6pPr marL="2031568" indent="0">
              <a:buNone/>
              <a:defRPr sz="1777"/>
            </a:lvl6pPr>
            <a:lvl7pPr marL="2437882" indent="0">
              <a:buNone/>
              <a:defRPr sz="1777"/>
            </a:lvl7pPr>
            <a:lvl8pPr marL="2844195" indent="0">
              <a:buNone/>
              <a:defRPr sz="1777"/>
            </a:lvl8pPr>
            <a:lvl9pPr marL="3250509" indent="0">
              <a:buNone/>
              <a:defRPr sz="177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8" y="1828324"/>
            <a:ext cx="3932749" cy="3387196"/>
          </a:xfrm>
        </p:spPr>
        <p:txBody>
          <a:bodyPr/>
          <a:lstStyle>
            <a:lvl1pPr marL="0" indent="0">
              <a:buNone/>
              <a:defRPr sz="1422"/>
            </a:lvl1pPr>
            <a:lvl2pPr marL="406314" indent="0">
              <a:buNone/>
              <a:defRPr sz="1244"/>
            </a:lvl2pPr>
            <a:lvl3pPr marL="812627" indent="0">
              <a:buNone/>
              <a:defRPr sz="1066"/>
            </a:lvl3pPr>
            <a:lvl4pPr marL="1218941" indent="0">
              <a:buNone/>
              <a:defRPr sz="889"/>
            </a:lvl4pPr>
            <a:lvl5pPr marL="1625255" indent="0">
              <a:buNone/>
              <a:defRPr sz="889"/>
            </a:lvl5pPr>
            <a:lvl6pPr marL="2031568" indent="0">
              <a:buNone/>
              <a:defRPr sz="889"/>
            </a:lvl6pPr>
            <a:lvl7pPr marL="2437882" indent="0">
              <a:buNone/>
              <a:defRPr sz="889"/>
            </a:lvl7pPr>
            <a:lvl8pPr marL="2844195" indent="0">
              <a:buNone/>
              <a:defRPr sz="889"/>
            </a:lvl8pPr>
            <a:lvl9pPr marL="3250509" indent="0">
              <a:buNone/>
              <a:defRPr sz="8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782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09" y="324472"/>
            <a:ext cx="10516970" cy="117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09" y="1622355"/>
            <a:ext cx="10516970" cy="386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09" y="5648618"/>
            <a:ext cx="2743557" cy="3244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08F72-4A2D-48DC-9C7F-2966B40F888D}" type="datetimeFigureOut">
              <a:rPr lang="en-IN" smtClean="0"/>
              <a:t>12-08-2019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126" y="5648618"/>
            <a:ext cx="4115336" cy="3244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722" y="5648618"/>
            <a:ext cx="2743557" cy="3244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9F2CB-6DEA-45C1-86D7-7E02D85621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165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812627" rtl="0" eaLnBrk="1" latinLnBrk="0" hangingPunct="1">
        <a:lnSpc>
          <a:spcPct val="90000"/>
        </a:lnSpc>
        <a:spcBef>
          <a:spcPct val="0"/>
        </a:spcBef>
        <a:buNone/>
        <a:defRPr sz="39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157" indent="-203157" algn="l" defTabSz="812627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2488" kern="1200">
          <a:solidFill>
            <a:schemeClr val="tx1"/>
          </a:solidFill>
          <a:latin typeface="+mn-lt"/>
          <a:ea typeface="+mn-ea"/>
          <a:cs typeface="+mn-cs"/>
        </a:defRPr>
      </a:lvl1pPr>
      <a:lvl2pPr marL="609470" indent="-203157" algn="l" defTabSz="81262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15784" indent="-203157" algn="l" defTabSz="81262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422098" indent="-203157" algn="l" defTabSz="81262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indent="-203157" algn="l" defTabSz="81262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725" indent="-203157" algn="l" defTabSz="81262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039" indent="-203157" algn="l" defTabSz="81262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352" indent="-203157" algn="l" defTabSz="81262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3666" indent="-203157" algn="l" defTabSz="812627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6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314" algn="l" defTabSz="8126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627" algn="l" defTabSz="8126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41" algn="l" defTabSz="8126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255" algn="l" defTabSz="8126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1568" algn="l" defTabSz="8126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7882" algn="l" defTabSz="8126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195" algn="l" defTabSz="8126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509" algn="l" defTabSz="8126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3134D7-87D0-429D-87F2-2803EE7C8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8826" cy="60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ED11F-2561-4F6F-BEB5-C22331B4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9540B-05DF-4238-A954-89BF63156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53148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7FBE-CFD0-42B1-A13B-495FBCBC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7232FE-FC41-49D1-93BB-5DDE99A15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86428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1EC-D446-4570-97BC-F910B918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20AA69-D0CF-4A81-A951-FB9418E69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278661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03D0E-8351-4334-B09E-92C18DEBA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342810B-14B6-4386-AA31-EE62B145D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15210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94E4A-74FF-4A86-968B-9DCA2CF4F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60F85B6E-C791-42B2-A9A5-CAFDB06D0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345781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5C4A1-5F39-45D4-9F3A-28A9DA90D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213EE-6375-4204-AF0A-64D18637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6" cy="60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6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04307E-B707-45D6-AACF-B7EE07321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241750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F7628-059E-473B-9AFB-58C23B41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F9A9BE-2F95-4EB4-A8B3-7EEE75995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107988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5885-715C-4B7B-9B11-15169AC82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33C60E-C224-4F7E-8D38-FCD6BF95E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179809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64482-782E-40D5-84F1-25A6A810F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2463D0-97F0-41D9-A336-1D38863AD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6" cy="6094413"/>
          </a:xfrm>
        </p:spPr>
      </p:pic>
    </p:spTree>
    <p:extLst>
      <p:ext uri="{BB962C8B-B14F-4D97-AF65-F5344CB8AC3E}">
        <p14:creationId xmlns:p14="http://schemas.microsoft.com/office/powerpoint/2010/main" val="115109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E7C2-03C7-411D-9C6B-825A4A22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FBC223-67C5-424D-A4A2-0FAA7841A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6" cy="6094413"/>
          </a:xfrm>
        </p:spPr>
      </p:pic>
    </p:spTree>
    <p:extLst>
      <p:ext uri="{BB962C8B-B14F-4D97-AF65-F5344CB8AC3E}">
        <p14:creationId xmlns:p14="http://schemas.microsoft.com/office/powerpoint/2010/main" val="22784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BAB43-7B96-4A90-965C-DC6D3921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D22167-7D55-465B-AEA0-4D304155F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295669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4125-B69B-4BD1-9D79-E574FF92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53022D-CF0C-411B-A2AD-4B00807C9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6" cy="6094413"/>
          </a:xfrm>
        </p:spPr>
      </p:pic>
    </p:spTree>
    <p:extLst>
      <p:ext uri="{BB962C8B-B14F-4D97-AF65-F5344CB8AC3E}">
        <p14:creationId xmlns:p14="http://schemas.microsoft.com/office/powerpoint/2010/main" val="365874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CCDE1-5802-4ACC-B2C1-F7AB76BA3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13D3CA-F0B0-4890-B455-9F6671D0A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363942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4C67-994D-4589-8DC3-74F84574C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857BD1-F6F7-4A36-8C0A-111D90C45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8" cy="6096794"/>
          </a:xfrm>
        </p:spPr>
      </p:pic>
    </p:spTree>
    <p:extLst>
      <p:ext uri="{BB962C8B-B14F-4D97-AF65-F5344CB8AC3E}">
        <p14:creationId xmlns:p14="http://schemas.microsoft.com/office/powerpoint/2010/main" val="266356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Malhar</dc:creator>
  <cp:lastModifiedBy>Nilesh Kulkarni</cp:lastModifiedBy>
  <cp:revision>9</cp:revision>
  <dcterms:created xsi:type="dcterms:W3CDTF">2019-08-11T08:45:42Z</dcterms:created>
  <dcterms:modified xsi:type="dcterms:W3CDTF">2019-08-12T07:15:04Z</dcterms:modified>
</cp:coreProperties>
</file>